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gif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R workflow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Corso introduttivo a R</a:t>
            </a: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 dati devono essere tidy</a:t>
            </a:r>
          </a:p>
        </p:txBody>
      </p:sp>
      <p:pic>
        <p:nvPicPr>
          <p:cNvPr descr="figure/tidydata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193800"/>
            <a:ext cx="6032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pivot_wider()</a:t>
            </a:r>
          </a:p>
        </p:txBody>
      </p:sp>
      <p:pic>
        <p:nvPicPr>
          <p:cNvPr descr="figure/pivotwid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7251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pivot_longer()</a:t>
            </a:r>
          </a:p>
        </p:txBody>
      </p:sp>
      <p:pic>
        <p:nvPicPr>
          <p:cNvPr descr="figure/pivotlong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00200"/>
            <a:ext cx="8229600" cy="256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pachetto dyplr</a:t>
            </a:r>
          </a:p>
        </p:txBody>
      </p:sp>
      <p:pic>
        <p:nvPicPr>
          <p:cNvPr descr="figure/verb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0" y="1193800"/>
            <a:ext cx="4330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Split-Apply-Combine : group_by()</a:t>
            </a:r>
          </a:p>
        </p:txBody>
      </p:sp>
      <p:pic>
        <p:nvPicPr>
          <p:cNvPr descr="figure/sac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1193800"/>
            <a:ext cx="711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pipe %&gt;%</a:t>
            </a:r>
          </a:p>
        </p:txBody>
      </p:sp>
      <p:pic>
        <p:nvPicPr>
          <p:cNvPr descr="figure/data_recip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grafici con ggplot2</a:t>
            </a:r>
          </a:p>
        </p:txBody>
      </p:sp>
      <p:pic>
        <p:nvPicPr>
          <p:cNvPr descr="figure/ggplot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76400" y="1193800"/>
            <a:ext cx="579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Statistica con R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statistical significant:don’t say it and don’t use it</a:t>
            </a:r>
          </a:p>
        </p:txBody>
      </p:sp>
      <p:pic>
        <p:nvPicPr>
          <p:cNvPr descr="figure/pic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Comunicazione (rmarkdown / quarto)</a:t>
            </a:r>
          </a:p>
        </p:txBody>
      </p:sp>
      <p:pic>
        <p:nvPicPr>
          <p:cNvPr descr="figure/rmar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193800"/>
            <a:ext cx="5702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Inizializzare un R project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New Repository in Github</a:t>
            </a:r>
          </a:p>
          <a:p>
            <a:pPr lvl="0" indent="0" marL="0">
              <a:buNone/>
            </a:pPr>
            <a:r>
              <a:rPr/>
              <a:t>1 creare un nuovo repository in Github (github.com/NAME/)</a:t>
            </a:r>
          </a:p>
          <a:p>
            <a:pPr lvl="0" indent="0" marL="0">
              <a:buNone/>
            </a:pPr>
            <a:r>
              <a:rPr/>
              <a:t>2 copiare l’indirizzo url del repository</a:t>
            </a:r>
          </a:p>
        </p:txBody>
      </p:sp>
      <p:pic>
        <p:nvPicPr>
          <p:cNvPr descr="figure/gi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31800"/>
            <a:ext cx="51054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Comunicazione (rmarkdown / quarto)</a:t>
            </a:r>
          </a:p>
        </p:txBody>
      </p:sp>
      <p:pic>
        <p:nvPicPr>
          <p:cNvPr descr="figure/rmark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90700" y="1193800"/>
            <a:ext cx="5575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Comunicazione (rmarkdown / quarto)</a:t>
            </a:r>
          </a:p>
        </p:txBody>
      </p:sp>
      <p:pic>
        <p:nvPicPr>
          <p:cNvPr descr="figure/rmark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1900" y="1193800"/>
            <a:ext cx="6692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Riproducibilità, archiviazione, controllo versioni</a:t>
            </a:r>
          </a:p>
        </p:txBody>
      </p:sp>
      <p:pic>
        <p:nvPicPr>
          <p:cNvPr descr="figure/finalver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27400" y="1193800"/>
            <a:ext cx="2489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github</a:t>
            </a:r>
          </a:p>
        </p:txBody>
      </p:sp>
      <p:pic>
        <p:nvPicPr>
          <p:cNvPr descr="figure/git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12900" y="1193800"/>
            <a:ext cx="591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il ciclo di git</a:t>
            </a:r>
          </a:p>
        </p:txBody>
      </p:sp>
      <p:pic>
        <p:nvPicPr>
          <p:cNvPr descr="figure/git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193800"/>
            <a:ext cx="427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scrittura collaborativa</a:t>
            </a:r>
          </a:p>
        </p:txBody>
      </p:sp>
      <p:pic>
        <p:nvPicPr>
          <p:cNvPr descr="figure/fork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193800"/>
            <a:ext cx="6032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Creare un nuovo progetto in RStudio</a:t>
            </a:r>
          </a:p>
          <a:p>
            <a:pPr lvl="0" indent="0" marL="0">
              <a:buNone/>
            </a:pPr>
            <a:r>
              <a:rPr/>
              <a:t>1 Selezionare new Project</a:t>
            </a:r>
          </a:p>
        </p:txBody>
      </p:sp>
      <p:pic>
        <p:nvPicPr>
          <p:cNvPr descr="figure/g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06800" y="203200"/>
            <a:ext cx="5041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 Scegliere “control version”</a:t>
            </a:r>
          </a:p>
        </p:txBody>
      </p:sp>
      <p:pic>
        <p:nvPicPr>
          <p:cNvPr descr="figure/g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06400"/>
            <a:ext cx="5105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3 Copiare l’indirizzo del repository</a:t>
            </a:r>
          </a:p>
        </p:txBody>
      </p:sp>
      <p:pic>
        <p:nvPicPr>
          <p:cNvPr descr="figure/git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17500"/>
            <a:ext cx="51054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Organizzare le cartelle del progetto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1 usare la funzione rproj() per creare le seguenti cartelle:</a:t>
            </a:r>
          </a:p>
          <a:p>
            <a:pPr lvl="0" indent="0">
              <a:buNone/>
            </a:pPr>
            <a:r>
              <a:rPr>
                <a:latin typeface="Courier"/>
              </a:rPr>
              <a:t>## C:/Users/vito.tranquillo/Desktop/Git Projects/ProgettoR
## ├── dati
## ├── ProgettoR.Rproj
## ├── R
## │   ├── codiciOF.R
## │   └── librerie.R
## └── report
##     └── notebook.rmd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Organizzare le cartelle del progetto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 (qui si inseriscono i codici di R, la cartella contiene il file codiciOF.R e il file librerie.R). Il primo file si usa per scrivere lo script di R mentre nel secondo file c’è l’elenco delle librerie che devono essere caricate oltre e quelle che si caricano con la funzione pkg()</a:t>
            </a:r>
          </a:p>
          <a:p>
            <a:pPr lvl="0"/>
            <a:r>
              <a:rPr/>
              <a:t>dati (qui si inseriscono i dati nei vari formati)</a:t>
            </a:r>
          </a:p>
          <a:p>
            <a:pPr lvl="0"/>
            <a:r>
              <a:rPr/>
              <a:t>report (qui si inseriscono i file rmd per scirvere report, la cartella contiene già un file notebook.rmd per la scrittura di un report usando la funzioanlità notebook di rmarkdown)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Organizzare le cartelle del progetto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usare la funzione pkg() per caricare le seguenti librerie:</a:t>
            </a:r>
          </a:p>
          <a:p>
            <a:pPr lvl="0"/>
            <a:r>
              <a:rPr/>
              <a:t>tidyverse</a:t>
            </a:r>
          </a:p>
          <a:p>
            <a:pPr lvl="0"/>
            <a:r>
              <a:rPr/>
              <a:t>readxl</a:t>
            </a:r>
          </a:p>
          <a:p>
            <a:pPr lvl="0"/>
            <a:r>
              <a:rPr/>
              <a:t>openxlsx</a:t>
            </a:r>
          </a:p>
          <a:p>
            <a:pPr lvl="0"/>
            <a:r>
              <a:rPr/>
              <a:t>gt</a:t>
            </a:r>
          </a:p>
          <a:p>
            <a:pPr lvl="0"/>
            <a:r>
              <a:rPr/>
              <a:t>janitor</a:t>
            </a:r>
          </a:p>
          <a:p>
            <a:pPr lvl="0"/>
            <a:r>
              <a:rPr/>
              <a:t>data.table</a:t>
            </a:r>
          </a:p>
          <a:p>
            <a:pPr lvl="0"/>
            <a:r>
              <a:rPr/>
              <a:t>feather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tidyverse</a:t>
            </a:r>
          </a:p>
        </p:txBody>
      </p:sp>
      <p:pic>
        <p:nvPicPr>
          <p:cNvPr descr="figure/ti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70000"/>
            <a:ext cx="8229600" cy="3225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workflow</dc:title>
  <dc:creator/>
  <cp:keywords/>
  <dcterms:created xsi:type="dcterms:W3CDTF">2023-06-30T09:07:37Z</dcterms:created>
  <dcterms:modified xsi:type="dcterms:W3CDTF">2023-06-30T09:07:37Z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  <property fmtid="{D5CDD505-2E9C-101B-9397-08002B2CF9AE}" pid="3" name="subtitle">
    <vt:lpwstr>Corso introduttivo a R</vt:lpwstr>
  </property>
</Properties>
</file>